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81000"/>
            <a:ext cx="8610600" cy="6019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Book Antiqua" pitchFamily="18" charset="0"/>
              </a:rPr>
              <a:t>               RUNGTA COLLEGE OF DENTAL    SCIENCES &amp; RESEARCH</a:t>
            </a:r>
            <a:r>
              <a:rPr lang="en-US" sz="3200" dirty="0" smtClean="0">
                <a:latin typeface="Book Antiqua" pitchFamily="18" charset="0"/>
              </a:rPr>
              <a:t/>
            </a:r>
            <a:br>
              <a:rPr lang="en-US" sz="3200" dirty="0" smtClean="0">
                <a:latin typeface="Book Antiqua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800" b="1" i="1" dirty="0" smtClean="0">
                <a:solidFill>
                  <a:srgbClr val="002060"/>
                </a:solidFill>
              </a:rPr>
              <a:t>ANTIBIOTIC USED IN DENTISTRY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Department of Pharmacology</a:t>
            </a:r>
            <a:b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endParaRPr lang="en-US" sz="28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205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15781"/>
          <a:stretch>
            <a:fillRect/>
          </a:stretch>
        </p:blipFill>
        <p:spPr bwMode="auto">
          <a:xfrm>
            <a:off x="0" y="0"/>
            <a:ext cx="18288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453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DELL\Downloads\ANB-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7924799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DELL\Downloads\ANB-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77724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DELL\Downloads\ANB-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2400"/>
            <a:ext cx="7772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DELL\Downloads\ANB-8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600"/>
            <a:ext cx="7086600" cy="5897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DELL\Downloads\ANB-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-533400"/>
            <a:ext cx="73914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DELL\Downloads\ANB-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-685800"/>
            <a:ext cx="8371193" cy="739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ELL\Downloads\ANB-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2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ELL\Downloads\ANB-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8305800" cy="701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ELL\Downloads\ANB-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381000"/>
            <a:ext cx="7238999" cy="5745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ELL\Downloads\ANB-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599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DELL\Downloads\ANB-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8153399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DELL\Downloads\ANB-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76200"/>
            <a:ext cx="8046156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DELL\Downloads\ANB-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7848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DELL\Downloads\ANB-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81012" y="228600"/>
            <a:ext cx="6981976" cy="5897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</Words>
  <Application>Microsoft Office PowerPoint</Application>
  <PresentationFormat>On-screen Show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              RUNGTA COLLEGE OF DENTAL    SCIENCES &amp; RESEARCH    ANTIBIOTIC USED IN DENTISTRY  Department of Pharmacology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hp</cp:lastModifiedBy>
  <cp:revision>12</cp:revision>
  <dcterms:created xsi:type="dcterms:W3CDTF">2006-08-16T00:00:00Z</dcterms:created>
  <dcterms:modified xsi:type="dcterms:W3CDTF">2023-04-18T10:02:20Z</dcterms:modified>
</cp:coreProperties>
</file>